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4" r:id="rId4"/>
  </p:sldMasterIdLst>
  <p:notesMasterIdLst>
    <p:notesMasterId r:id="rId5"/>
  </p:notesMasterIdLst>
  <p:sldIdLst>
    <p:sldId id="256" r:id="rId6"/>
    <p:sldId id="257" r:id="rId7"/>
    <p:sldId id="258" r:id="rId8"/>
    <p:sldId id="259" r:id="rId9"/>
    <p:sldId id="260" r:id="rId10"/>
    <p:sldId id="261" r:id="rId11"/>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presProps.xml" Type="http://schemas.openxmlformats.org/officeDocument/2006/relationships/presProps" Id="rId2"/><Relationship Target="theme/theme1.xml" Type="http://schemas.openxmlformats.org/officeDocument/2006/relationships/theme" Id="rId1"/><Relationship Target="slides/slide5.xml" Type="http://schemas.openxmlformats.org/officeDocument/2006/relationships/slide" Id="rId10"/><Relationship Target="slideMasters/slideMaster1.xml" Type="http://schemas.openxmlformats.org/officeDocument/2006/relationships/slideMaster" Id="rId4"/><Relationship Target="slides/slide6.xml" Type="http://schemas.openxmlformats.org/officeDocument/2006/relationships/slide" Id="rId11"/><Relationship Target="tableStyles.xml" Type="http://schemas.openxmlformats.org/officeDocument/2006/relationships/tableStyles" Id="rId3"/><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 name="Shape 40"/>
        <p:cNvGrpSpPr/>
        <p:nvPr/>
      </p:nvGrpSpPr>
      <p:grpSpPr>
        <a:xfrm>
          <a:off y="0" x="0"/>
          <a:ext cy="0" cx="0"/>
          <a:chOff y="0" x="0"/>
          <a:chExt cy="0" cx="0"/>
        </a:xfrm>
      </p:grpSpPr>
      <p:sp>
        <p:nvSpPr>
          <p:cNvPr id="41" name="Shape 4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2" name="Shape 42"/>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7" name="Shape 47"/>
        <p:cNvGrpSpPr/>
        <p:nvPr/>
      </p:nvGrpSpPr>
      <p:grpSpPr>
        <a:xfrm>
          <a:off y="0" x="0"/>
          <a:ext cy="0" cx="0"/>
          <a:chOff y="0" x="0"/>
          <a:chExt cy="0" cx="0"/>
        </a:xfrm>
      </p:grpSpPr>
      <p:sp>
        <p:nvSpPr>
          <p:cNvPr id="48" name="Shape 4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9" name="Shape 49"/>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4" name="Shape 54"/>
        <p:cNvGrpSpPr/>
        <p:nvPr/>
      </p:nvGrpSpPr>
      <p:grpSpPr>
        <a:xfrm>
          <a:off y="0" x="0"/>
          <a:ext cy="0" cx="0"/>
          <a:chOff y="0" x="0"/>
          <a:chExt cy="0" cx="0"/>
        </a:xfrm>
      </p:grpSpPr>
      <p:sp>
        <p:nvSpPr>
          <p:cNvPr id="55" name="Shape 5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6" name="Shape 56"/>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1" name="Shape 61"/>
        <p:cNvGrpSpPr/>
        <p:nvPr/>
      </p:nvGrpSpPr>
      <p:grpSpPr>
        <a:xfrm>
          <a:off y="0" x="0"/>
          <a:ext cy="0" cx="0"/>
          <a:chOff y="0" x="0"/>
          <a:chExt cy="0" cx="0"/>
        </a:xfrm>
      </p:grpSpPr>
      <p:sp>
        <p:nvSpPr>
          <p:cNvPr id="62" name="Shape 6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3" name="Shape 63"/>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7" name="Shape 67"/>
        <p:cNvGrpSpPr/>
        <p:nvPr/>
      </p:nvGrpSpPr>
      <p:grpSpPr>
        <a:xfrm>
          <a:off y="0" x="0"/>
          <a:ext cy="0" cx="0"/>
          <a:chOff y="0" x="0"/>
          <a:chExt cy="0" cx="0"/>
        </a:xfrm>
      </p:grpSpPr>
      <p:sp>
        <p:nvSpPr>
          <p:cNvPr id="68" name="Shape 6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9" name="Shape 69"/>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3" name="Shape 73"/>
        <p:cNvGrpSpPr/>
        <p:nvPr/>
      </p:nvGrpSpPr>
      <p:grpSpPr>
        <a:xfrm>
          <a:off y="0" x="0"/>
          <a:ext cy="0" cx="0"/>
          <a:chOff y="0" x="0"/>
          <a:chExt cy="0" cx="0"/>
        </a:xfrm>
      </p:grpSpPr>
      <p:sp>
        <p:nvSpPr>
          <p:cNvPr id="74" name="Shape 7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5" name="Shape 75"/>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y="0" x="0"/>
          <a:ext cy="0" cx="0"/>
          <a:chOff y="0" x="0"/>
          <a:chExt cy="0" cx="0"/>
        </a:xfrm>
      </p:grpSpPr>
      <p:sp>
        <p:nvSpPr>
          <p:cNvPr id="9" name="Shape 9"/>
          <p:cNvSpPr/>
          <p:nvPr/>
        </p:nvSpPr>
        <p:spPr>
          <a:xfrm>
            <a:off y="0" x="4724400"/>
            <a:ext cy="5140547" cx="3012140"/>
          </a:xfrm>
          <a:custGeom>
            <a:pathLst>
              <a:path w="3012141" extrusionOk="0" h="6854064">
                <a:moveTo>
                  <a:pt y="0" x="2623817"/>
                </a:moveTo>
                <a:lnTo>
                  <a:pt y="608783" x="2791741"/>
                </a:lnTo>
                <a:lnTo>
                  <a:pt y="1301537" x="1826176"/>
                </a:lnTo>
                <a:lnTo>
                  <a:pt y="2466623" x="2130539"/>
                </a:lnTo>
                <a:lnTo>
                  <a:pt y="3190866" x="1175470"/>
                </a:lnTo>
                <a:lnTo>
                  <a:pt y="4355952" x="1469337"/>
                </a:lnTo>
                <a:lnTo>
                  <a:pt y="5080194" x="493277"/>
                </a:lnTo>
                <a:lnTo>
                  <a:pt y="6255776" x="808135"/>
                </a:lnTo>
                <a:lnTo>
                  <a:pt y="6854064" x="0"/>
                </a:lnTo>
                <a:lnTo>
                  <a:pt y="6854064" x="388325"/>
                </a:lnTo>
                <a:lnTo>
                  <a:pt y="6308258" x="1007545"/>
                </a:lnTo>
                <a:lnTo>
                  <a:pt y="5122179" x="713678"/>
                </a:lnTo>
                <a:lnTo>
                  <a:pt y="4408433" x="1679242"/>
                </a:lnTo>
                <a:lnTo>
                  <a:pt y="3232851" x="1364384"/>
                </a:lnTo>
                <a:lnTo>
                  <a:pt y="2498112" x="2361435"/>
                </a:lnTo>
                <a:lnTo>
                  <a:pt y="1343522" x="2015091"/>
                </a:lnTo>
                <a:lnTo>
                  <a:pt y="608783" x="3012141"/>
                </a:lnTo>
                <a:lnTo>
                  <a:pt y="0" x="2833722"/>
                </a:lnTo>
              </a:path>
            </a:pathLst>
          </a:custGeom>
          <a:solidFill>
            <a:schemeClr val="dk1"/>
          </a:solidFill>
          <a:ln>
            <a:noFill/>
          </a:ln>
        </p:spPr>
        <p:txBody>
          <a:bodyPr bIns="45700" rIns="91425" lIns="91425" tIns="45700" anchor="ctr" anchorCtr="0">
            <a:spAutoFit/>
          </a:bodyPr>
          <a:lstStyle/>
          <a:p>
            <a:pPr>
              <a:spcBef>
                <a:spcPts val="0"/>
              </a:spcBef>
              <a:buNone/>
            </a:pPr>
            <a:r>
              <a:t/>
            </a:r>
            <a:endParaRPr/>
          </a:p>
        </p:txBody>
      </p:sp>
      <p:grpSp>
        <p:nvGrpSpPr>
          <p:cNvPr id="10" name="Shape 10"/>
          <p:cNvGrpSpPr/>
          <p:nvPr/>
        </p:nvGrpSpPr>
        <p:grpSpPr>
          <a:xfrm>
            <a:off y="0" x="4571999"/>
            <a:ext cy="5143499" cx="4546600"/>
            <a:chOff y="0" x="1447"/>
            <a:chExt cy="4319" cx="2863"/>
          </a:xfrm>
        </p:grpSpPr>
        <p:sp>
          <p:nvSpPr>
            <p:cNvPr id="11" name="Shape 11"/>
            <p:cNvSpPr/>
            <p:nvPr/>
          </p:nvSpPr>
          <p:spPr>
            <a:xfrm>
              <a:off y="0" x="1447"/>
              <a:ext cy="4319" cx="1885"/>
            </a:xfrm>
            <a:custGeom>
              <a:pathLst>
                <a:path w="1886" extrusionOk="0" h="4320">
                  <a:moveTo>
                    <a:pt y="0" x="1719"/>
                  </a:moveTo>
                  <a:lnTo>
                    <a:pt y="357" x="1813"/>
                  </a:lnTo>
                  <a:lnTo>
                    <a:pt y="805" x="1194"/>
                  </a:lnTo>
                  <a:lnTo>
                    <a:pt y="1544" x="1393"/>
                  </a:lnTo>
                  <a:lnTo>
                    <a:pt y="1991" x="777"/>
                  </a:lnTo>
                  <a:lnTo>
                    <a:pt y="2734" x="972"/>
                  </a:lnTo>
                  <a:lnTo>
                    <a:pt y="3178" x="355"/>
                  </a:lnTo>
                  <a:lnTo>
                    <a:pt y="3921" x="554"/>
                  </a:lnTo>
                  <a:lnTo>
                    <a:pt y="4320" x="0"/>
                  </a:lnTo>
                  <a:lnTo>
                    <a:pt y="4320" x="109"/>
                  </a:lnTo>
                  <a:lnTo>
                    <a:pt y="3948" x="623"/>
                  </a:lnTo>
                  <a:lnTo>
                    <a:pt y="3205" x="430"/>
                  </a:lnTo>
                  <a:lnTo>
                    <a:pt y="2761" x="1045"/>
                  </a:lnTo>
                  <a:lnTo>
                    <a:pt y="2018" x="850"/>
                  </a:lnTo>
                  <a:lnTo>
                    <a:pt y="1572" x="1468"/>
                  </a:lnTo>
                  <a:lnTo>
                    <a:pt y="830" x="1271"/>
                  </a:lnTo>
                  <a:lnTo>
                    <a:pt y="386" x="1886"/>
                  </a:lnTo>
                  <a:lnTo>
                    <a:pt y="0" x="1788"/>
                  </a:lnTo>
                  <a:lnTo>
                    <a:pt y="0" x="1719"/>
                  </a:lnTo>
                  <a:close/>
                </a:path>
              </a:pathLst>
            </a:custGeom>
            <a:solidFill>
              <a:srgbClr val="A64129"/>
            </a:solidFill>
            <a:ln>
              <a:noFill/>
            </a:ln>
          </p:spPr>
          <p:txBody>
            <a:bodyPr bIns="45700" rIns="91425" lIns="91425" tIns="45700" anchor="t" anchorCtr="0">
              <a:spAutoFit/>
            </a:bodyPr>
            <a:lstStyle/>
            <a:p>
              <a:pPr>
                <a:spcBef>
                  <a:spcPts val="0"/>
                </a:spcBef>
                <a:buNone/>
              </a:pPr>
              <a:r>
                <a:t/>
              </a:r>
              <a:endParaRPr/>
            </a:p>
          </p:txBody>
        </p:sp>
        <p:sp>
          <p:nvSpPr>
            <p:cNvPr id="12" name="Shape 12"/>
            <p:cNvSpPr/>
            <p:nvPr/>
          </p:nvSpPr>
          <p:spPr>
            <a:xfrm>
              <a:off y="0" x="1559"/>
              <a:ext cy="4319" cx="1978"/>
            </a:xfrm>
            <a:custGeom>
              <a:pathLst>
                <a:path w="1979" extrusionOk="0" h="4320">
                  <a:moveTo>
                    <a:pt y="0" x="1673"/>
                  </a:moveTo>
                  <a:lnTo>
                    <a:pt y="382" x="1777"/>
                  </a:lnTo>
                  <a:lnTo>
                    <a:pt y="830" x="1160"/>
                  </a:lnTo>
                  <a:lnTo>
                    <a:pt y="1570" x="1357"/>
                  </a:lnTo>
                  <a:lnTo>
                    <a:pt y="2016" x="743"/>
                  </a:lnTo>
                  <a:lnTo>
                    <a:pt y="2759" x="936"/>
                  </a:lnTo>
                  <a:lnTo>
                    <a:pt y="3204" x="319"/>
                  </a:lnTo>
                  <a:lnTo>
                    <a:pt y="3947" x="517"/>
                  </a:lnTo>
                  <a:lnTo>
                    <a:pt y="4320" x="0"/>
                  </a:lnTo>
                  <a:lnTo>
                    <a:pt y="4320" x="304"/>
                  </a:lnTo>
                  <a:lnTo>
                    <a:pt y="4025" x="717"/>
                  </a:lnTo>
                  <a:lnTo>
                    <a:pt y="3280" x="521"/>
                  </a:lnTo>
                  <a:lnTo>
                    <a:pt y="2836" x="1136"/>
                  </a:lnTo>
                  <a:lnTo>
                    <a:pt y="2093" x="941"/>
                  </a:lnTo>
                  <a:lnTo>
                    <a:pt y="1648" x="1559"/>
                  </a:lnTo>
                  <a:lnTo>
                    <a:pt y="905" x="1362"/>
                  </a:lnTo>
                  <a:lnTo>
                    <a:pt y="461" x="1979"/>
                  </a:lnTo>
                  <a:lnTo>
                    <a:pt y="0" x="1859"/>
                  </a:lnTo>
                  <a:lnTo>
                    <a:pt y="0" x="1673"/>
                  </a:lnTo>
                  <a:close/>
                </a:path>
              </a:pathLst>
            </a:custGeom>
            <a:solidFill>
              <a:srgbClr val="384452"/>
            </a:solidFill>
            <a:ln>
              <a:noFill/>
            </a:ln>
          </p:spPr>
          <p:txBody>
            <a:bodyPr bIns="45700" rIns="91425" lIns="91425" tIns="45700" anchor="t" anchorCtr="0">
              <a:spAutoFit/>
            </a:bodyPr>
            <a:lstStyle/>
            <a:p>
              <a:pPr>
                <a:spcBef>
                  <a:spcPts val="0"/>
                </a:spcBef>
                <a:buNone/>
              </a:pPr>
              <a:r>
                <a:t/>
              </a:r>
              <a:endParaRPr/>
            </a:p>
          </p:txBody>
        </p:sp>
        <p:sp>
          <p:nvSpPr>
            <p:cNvPr id="13" name="Shape 13"/>
            <p:cNvSpPr/>
            <p:nvPr/>
          </p:nvSpPr>
          <p:spPr>
            <a:xfrm>
              <a:off y="0" x="2090"/>
              <a:ext cy="4319" cx="1805"/>
            </a:xfrm>
            <a:custGeom>
              <a:pathLst>
                <a:path w="1806" extrusionOk="0" h="4320">
                  <a:moveTo>
                    <a:pt y="0" x="1462"/>
                  </a:moveTo>
                  <a:lnTo>
                    <a:pt y="510" x="1604"/>
                  </a:lnTo>
                  <a:lnTo>
                    <a:pt y="958" x="987"/>
                  </a:lnTo>
                  <a:lnTo>
                    <a:pt y="1696" x="1183"/>
                  </a:lnTo>
                  <a:lnTo>
                    <a:pt y="2142" x="570"/>
                  </a:lnTo>
                  <a:lnTo>
                    <a:pt y="2885" x="764"/>
                  </a:lnTo>
                  <a:lnTo>
                    <a:pt y="3329" x="147"/>
                  </a:lnTo>
                  <a:lnTo>
                    <a:pt y="4072" x="344"/>
                  </a:lnTo>
                  <a:lnTo>
                    <a:pt y="4320" x="0"/>
                  </a:lnTo>
                  <a:lnTo>
                    <a:pt y="4320" x="304"/>
                  </a:lnTo>
                  <a:lnTo>
                    <a:pt y="4151" x="544"/>
                  </a:lnTo>
                  <a:lnTo>
                    <a:pt y="3406" x="349"/>
                  </a:lnTo>
                  <a:lnTo>
                    <a:pt y="2961" x="965"/>
                  </a:lnTo>
                  <a:lnTo>
                    <a:pt y="2220" x="768"/>
                  </a:lnTo>
                  <a:lnTo>
                    <a:pt y="1776" x="1385"/>
                  </a:lnTo>
                  <a:lnTo>
                    <a:pt y="1031" x="1189"/>
                  </a:lnTo>
                  <a:lnTo>
                    <a:pt y="586" x="1806"/>
                  </a:lnTo>
                  <a:lnTo>
                    <a:pt y="0" x="1647"/>
                  </a:lnTo>
                  <a:lnTo>
                    <a:pt y="0" x="1462"/>
                  </a:lnTo>
                  <a:close/>
                </a:path>
              </a:pathLst>
            </a:custGeom>
            <a:solidFill>
              <a:srgbClr val="F68C1F"/>
            </a:solidFill>
            <a:ln>
              <a:noFill/>
            </a:ln>
          </p:spPr>
          <p:txBody>
            <a:bodyPr bIns="45700" rIns="91425" lIns="91425" tIns="45700" anchor="t" anchorCtr="0">
              <a:spAutoFit/>
            </a:bodyPr>
            <a:lstStyle/>
            <a:p>
              <a:pPr>
                <a:spcBef>
                  <a:spcPts val="0"/>
                </a:spcBef>
                <a:buNone/>
              </a:pPr>
              <a:r>
                <a:t/>
              </a:r>
              <a:endParaRPr/>
            </a:p>
          </p:txBody>
        </p:sp>
        <p:sp>
          <p:nvSpPr>
            <p:cNvPr id="14" name="Shape 14"/>
            <p:cNvSpPr/>
            <p:nvPr/>
          </p:nvSpPr>
          <p:spPr>
            <a:xfrm>
              <a:off y="0" x="2463"/>
              <a:ext cy="4319" cx="1847"/>
            </a:xfrm>
            <a:custGeom>
              <a:pathLst>
                <a:path w="1848" extrusionOk="0" h="4320">
                  <a:moveTo>
                    <a:pt y="0" x="1311"/>
                  </a:moveTo>
                  <a:lnTo>
                    <a:pt y="606" x="1475"/>
                  </a:lnTo>
                  <a:lnTo>
                    <a:pt y="1055" x="856"/>
                  </a:lnTo>
                  <a:lnTo>
                    <a:pt y="1794" x="1054"/>
                  </a:lnTo>
                  <a:lnTo>
                    <a:pt y="2240" x="439"/>
                  </a:lnTo>
                  <a:lnTo>
                    <a:pt y="2981" x="634"/>
                  </a:lnTo>
                  <a:lnTo>
                    <a:pt y="3428" x="16"/>
                  </a:lnTo>
                  <a:lnTo>
                    <a:pt y="4169" x="215"/>
                  </a:lnTo>
                  <a:lnTo>
                    <a:pt y="4320" x="0"/>
                  </a:lnTo>
                  <a:lnTo>
                    <a:pt y="4320" x="570"/>
                  </a:lnTo>
                  <a:lnTo>
                    <a:pt y="4304" x="584"/>
                  </a:lnTo>
                  <a:lnTo>
                    <a:pt y="3570" x="391"/>
                  </a:lnTo>
                  <a:lnTo>
                    <a:pt y="3118" x="1005"/>
                  </a:lnTo>
                  <a:lnTo>
                    <a:pt y="2380" x="810"/>
                  </a:lnTo>
                  <a:lnTo>
                    <a:pt y="1936" x="1422"/>
                  </a:lnTo>
                  <a:lnTo>
                    <a:pt y="1193" x="1229"/>
                  </a:lnTo>
                  <a:lnTo>
                    <a:pt y="743" x="1848"/>
                  </a:lnTo>
                  <a:lnTo>
                    <a:pt y="0" x="1650"/>
                  </a:lnTo>
                  <a:lnTo>
                    <a:pt y="0" x="1311"/>
                  </a:lnTo>
                  <a:close/>
                </a:path>
              </a:pathLst>
            </a:custGeom>
            <a:solidFill>
              <a:srgbClr val="A4BDC0"/>
            </a:solidFill>
            <a:ln>
              <a:noFill/>
            </a:ln>
          </p:spPr>
          <p:txBody>
            <a:bodyPr bIns="45700" rIns="91425" lIns="91425" tIns="45700" anchor="t" anchorCtr="0">
              <a:spAutoFit/>
            </a:bodyPr>
            <a:lstStyle/>
            <a:p>
              <a:pPr>
                <a:spcBef>
                  <a:spcPts val="0"/>
                </a:spcBef>
                <a:buNone/>
              </a:pPr>
              <a:r>
                <a:t/>
              </a:r>
              <a:endParaRPr/>
            </a:p>
          </p:txBody>
        </p:sp>
      </p:grpSp>
      <p:sp>
        <p:nvSpPr>
          <p:cNvPr id="15" name="Shape 15"/>
          <p:cNvSpPr txBox="1"/>
          <p:nvPr>
            <p:ph type="ctrTitle"/>
          </p:nvPr>
        </p:nvSpPr>
        <p:spPr>
          <a:xfrm>
            <a:off y="746438" x="685800"/>
            <a:ext cy="1158600" cx="5258700"/>
          </a:xfrm>
          <a:prstGeom prst="rect">
            <a:avLst/>
          </a:prstGeom>
        </p:spPr>
        <p:txBody>
          <a:bodyPr bIns="91425" rIns="91425" lIns="91425" tIns="91425" anchor="b"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p:txBody>
      </p:sp>
      <p:sp>
        <p:nvSpPr>
          <p:cNvPr id="16" name="Shape 16"/>
          <p:cNvSpPr txBox="1"/>
          <p:nvPr>
            <p:ph idx="1" type="subTitle"/>
          </p:nvPr>
        </p:nvSpPr>
        <p:spPr>
          <a:xfrm>
            <a:off y="1986416" x="685800"/>
            <a:ext cy="772800" cx="5258700"/>
          </a:xfrm>
          <a:prstGeom prst="rect">
            <a:avLst/>
          </a:prstGeom>
        </p:spPr>
        <p:txBody>
          <a:bodyPr bIns="91425" rIns="91425" lIns="91425" tIns="91425" anchor="t" anchorCtr="0"/>
          <a:lstStyle>
            <a:lvl1pPr>
              <a:spcBef>
                <a:spcPts val="0"/>
              </a:spcBef>
              <a:buNone/>
              <a:defRPr/>
            </a:lvl1pPr>
            <a:lvl2pPr>
              <a:spcBef>
                <a:spcPts val="0"/>
              </a:spcBef>
              <a:buSzPct val="100000"/>
              <a:buNone/>
              <a:defRPr sz="3000"/>
            </a:lvl2pPr>
            <a:lvl3pPr>
              <a:spcBef>
                <a:spcPts val="0"/>
              </a:spcBef>
              <a:buSzPct val="100000"/>
              <a:buNone/>
              <a:defRPr sz="3000"/>
            </a:lvl3pPr>
            <a:lvl4pPr>
              <a:spcBef>
                <a:spcPts val="0"/>
              </a:spcBef>
              <a:buSzPct val="100000"/>
              <a:buNone/>
              <a:defRPr sz="3000"/>
            </a:lvl4pPr>
            <a:lvl5pPr>
              <a:spcBef>
                <a:spcPts val="0"/>
              </a:spcBef>
              <a:buSzPct val="100000"/>
              <a:buNone/>
              <a:defRPr sz="3000"/>
            </a:lvl5pPr>
            <a:lvl6pPr>
              <a:spcBef>
                <a:spcPts val="0"/>
              </a:spcBef>
              <a:buSzPct val="100000"/>
              <a:buNone/>
              <a:defRPr sz="3000"/>
            </a:lvl6pPr>
            <a:lvl7pPr>
              <a:spcBef>
                <a:spcPts val="0"/>
              </a:spcBef>
              <a:buSzPct val="100000"/>
              <a:buNone/>
              <a:defRPr sz="3000"/>
            </a:lvl7pPr>
            <a:lvl8pPr>
              <a:spcBef>
                <a:spcPts val="0"/>
              </a:spcBef>
              <a:buSzPct val="100000"/>
              <a:buNone/>
              <a:defRPr sz="3000"/>
            </a:lvl8pPr>
            <a:lvl9pPr>
              <a:spcBef>
                <a:spcPts val="0"/>
              </a:spcBef>
              <a:buSzPct val="100000"/>
              <a:buNone/>
              <a:defRPr sz="3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y="0" x="0"/>
          <a:ext cy="0" cx="0"/>
          <a:chOff y="0" x="0"/>
          <a:chExt cy="0" cx="0"/>
        </a:xfrm>
      </p:grpSpPr>
      <p:sp>
        <p:nvSpPr>
          <p:cNvPr id="18" name="Shape 18"/>
          <p:cNvSpPr/>
          <p:nvPr/>
        </p:nvSpPr>
        <p:spPr>
          <a:xfrm rot="-5400000">
            <a:off y="2431398" x="6431898"/>
            <a:ext cy="4519896" cx="904306"/>
          </a:xfrm>
          <a:custGeom>
            <a:pathLst>
              <a:path w="1205742" extrusionOk="0" h="4519897">
                <a:moveTo>
                  <a:pt y="0" x="924"/>
                </a:moveTo>
                <a:cubicBezTo>
                  <a:pt y="1497993" x="6351"/>
                  <a:pt y="3021904" x="-3772"/>
                  <a:pt y="4519897" x="1655"/>
                </a:cubicBezTo>
                <a:lnTo>
                  <a:pt y="4518403" x="831272"/>
                </a:lnTo>
                <a:lnTo>
                  <a:pt y="3850819" x="1205742"/>
                </a:lnTo>
                <a:lnTo>
                  <a:pt y="3126246" x="359114"/>
                </a:lnTo>
                <a:lnTo>
                  <a:pt y="2173718" x="880116"/>
                </a:lnTo>
                <a:lnTo>
                  <a:pt y="1449145" x="49768"/>
                </a:lnTo>
                <a:lnTo>
                  <a:pt y="480334" x="562630"/>
                </a:lnTo>
                <a:lnTo>
                  <a:pt y="0" x="924"/>
                </a:lnTo>
                <a:close/>
              </a:path>
            </a:pathLst>
          </a:custGeom>
          <a:solidFill>
            <a:schemeClr val="lt2"/>
          </a:solidFill>
          <a:ln>
            <a:noFill/>
          </a:ln>
        </p:spPr>
        <p:txBody>
          <a:bodyPr bIns="45700" rIns="91425" lIns="91425" tIns="45700" anchor="ctr" anchorCtr="0">
            <a:spAutoFit/>
          </a:bodyPr>
          <a:lstStyle/>
          <a:p>
            <a:pPr>
              <a:spcBef>
                <a:spcPts val="0"/>
              </a:spcBef>
              <a:buNone/>
            </a:pPr>
            <a:r>
              <a:t/>
            </a:r>
            <a:endParaRPr/>
          </a:p>
        </p:txBody>
      </p:sp>
      <p:sp>
        <p:nvSpPr>
          <p:cNvPr id="19" name="Shape 19"/>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 type="body"/>
          </p:nvPr>
        </p:nvSpPr>
        <p:spPr>
          <a:xfrm>
            <a:off y="1200150" x="457200"/>
            <a:ext cy="3725699"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y="0" x="0"/>
          <a:ext cy="0" cx="0"/>
          <a:chOff y="0" x="0"/>
          <a:chExt cy="0" cx="0"/>
        </a:xfrm>
      </p:grpSpPr>
      <p:sp>
        <p:nvSpPr>
          <p:cNvPr id="22" name="Shape 22"/>
          <p:cNvSpPr/>
          <p:nvPr/>
        </p:nvSpPr>
        <p:spPr>
          <a:xfrm rot="-5400000">
            <a:off y="2431398" x="6431898"/>
            <a:ext cy="4519896" cx="904306"/>
          </a:xfrm>
          <a:custGeom>
            <a:pathLst>
              <a:path w="1205742" extrusionOk="0" h="4519897">
                <a:moveTo>
                  <a:pt y="0" x="924"/>
                </a:moveTo>
                <a:cubicBezTo>
                  <a:pt y="1497993" x="6351"/>
                  <a:pt y="3021904" x="-3772"/>
                  <a:pt y="4519897" x="1655"/>
                </a:cubicBezTo>
                <a:lnTo>
                  <a:pt y="4518403" x="831272"/>
                </a:lnTo>
                <a:lnTo>
                  <a:pt y="3850819" x="1205742"/>
                </a:lnTo>
                <a:lnTo>
                  <a:pt y="3126246" x="359114"/>
                </a:lnTo>
                <a:lnTo>
                  <a:pt y="2173718" x="880116"/>
                </a:lnTo>
                <a:lnTo>
                  <a:pt y="1449145" x="49768"/>
                </a:lnTo>
                <a:lnTo>
                  <a:pt y="480334" x="562630"/>
                </a:lnTo>
                <a:lnTo>
                  <a:pt y="0" x="924"/>
                </a:lnTo>
                <a:close/>
              </a:path>
            </a:pathLst>
          </a:custGeom>
          <a:solidFill>
            <a:srgbClr val="A5BDC0"/>
          </a:solidFill>
          <a:ln>
            <a:noFill/>
          </a:ln>
        </p:spPr>
        <p:txBody>
          <a:bodyPr bIns="45700" rIns="91425" lIns="91425" tIns="45700" anchor="ctr" anchorCtr="0">
            <a:spAutoFit/>
          </a:bodyPr>
          <a:lstStyle/>
          <a:p>
            <a:pPr>
              <a:spcBef>
                <a:spcPts val="0"/>
              </a:spcBef>
              <a:buNone/>
            </a:pPr>
            <a:r>
              <a:t/>
            </a:r>
            <a:endParaRPr/>
          </a:p>
        </p:txBody>
      </p:sp>
      <p:sp>
        <p:nvSpPr>
          <p:cNvPr id="23" name="Shape 23"/>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solidFill>
                  <a:srgbClr val="A64128"/>
                </a:solidFill>
              </a:defRPr>
            </a:lvl1pPr>
            <a:lvl2pPr>
              <a:spcBef>
                <a:spcPts val="0"/>
              </a:spcBef>
              <a:defRPr>
                <a:solidFill>
                  <a:srgbClr val="A64128"/>
                </a:solidFill>
              </a:defRPr>
            </a:lvl2pPr>
            <a:lvl3pPr>
              <a:spcBef>
                <a:spcPts val="0"/>
              </a:spcBef>
              <a:defRPr>
                <a:solidFill>
                  <a:srgbClr val="A64128"/>
                </a:solidFill>
              </a:defRPr>
            </a:lvl3pPr>
            <a:lvl4pPr>
              <a:spcBef>
                <a:spcPts val="0"/>
              </a:spcBef>
              <a:defRPr>
                <a:solidFill>
                  <a:srgbClr val="A64128"/>
                </a:solidFill>
              </a:defRPr>
            </a:lvl4pPr>
            <a:lvl5pPr>
              <a:spcBef>
                <a:spcPts val="0"/>
              </a:spcBef>
              <a:defRPr>
                <a:solidFill>
                  <a:srgbClr val="A64128"/>
                </a:solidFill>
              </a:defRPr>
            </a:lvl5pPr>
            <a:lvl6pPr>
              <a:spcBef>
                <a:spcPts val="0"/>
              </a:spcBef>
              <a:defRPr>
                <a:solidFill>
                  <a:srgbClr val="A64128"/>
                </a:solidFill>
              </a:defRPr>
            </a:lvl6pPr>
            <a:lvl7pPr>
              <a:spcBef>
                <a:spcPts val="0"/>
              </a:spcBef>
              <a:defRPr>
                <a:solidFill>
                  <a:srgbClr val="A64128"/>
                </a:solidFill>
              </a:defRPr>
            </a:lvl7pPr>
            <a:lvl8pPr>
              <a:spcBef>
                <a:spcPts val="0"/>
              </a:spcBef>
              <a:defRPr>
                <a:solidFill>
                  <a:srgbClr val="A64128"/>
                </a:solidFill>
              </a:defRPr>
            </a:lvl8pPr>
            <a:lvl9pPr>
              <a:spcBef>
                <a:spcPts val="0"/>
              </a:spcBef>
              <a:defRPr>
                <a:solidFill>
                  <a:srgbClr val="A64128"/>
                </a:solidFill>
              </a:defRPr>
            </a:lvl9pPr>
          </a:lstStyle>
          <a:p/>
        </p:txBody>
      </p:sp>
      <p:sp>
        <p:nvSpPr>
          <p:cNvPr id="24" name="Shape 24"/>
          <p:cNvSpPr txBox="1"/>
          <p:nvPr>
            <p:ph idx="1" type="body"/>
          </p:nvPr>
        </p:nvSpPr>
        <p:spPr>
          <a:xfrm>
            <a:off y="1200150" x="457200"/>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5" name="Shape 25"/>
          <p:cNvSpPr txBox="1"/>
          <p:nvPr>
            <p:ph idx="2" type="body"/>
          </p:nvPr>
        </p:nvSpPr>
        <p:spPr>
          <a:xfrm>
            <a:off y="1200150" x="4692273"/>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y="0" x="0"/>
          <a:ext cy="0" cx="0"/>
          <a:chOff y="0" x="0"/>
          <a:chExt cy="0" cx="0"/>
        </a:xfrm>
      </p:grpSpPr>
      <p:sp>
        <p:nvSpPr>
          <p:cNvPr id="27" name="Shape 27"/>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8" name="Shape 28"/>
          <p:cNvSpPr/>
          <p:nvPr/>
        </p:nvSpPr>
        <p:spPr>
          <a:xfrm rot="-5400000">
            <a:off y="2431398" x="6431898"/>
            <a:ext cy="4519896" cx="904306"/>
          </a:xfrm>
          <a:custGeom>
            <a:pathLst>
              <a:path w="1205742" extrusionOk="0" h="4519897">
                <a:moveTo>
                  <a:pt y="0" x="924"/>
                </a:moveTo>
                <a:cubicBezTo>
                  <a:pt y="1497993" x="6351"/>
                  <a:pt y="3021904" x="-3772"/>
                  <a:pt y="4519897" x="1655"/>
                </a:cubicBezTo>
                <a:lnTo>
                  <a:pt y="4518403" x="831272"/>
                </a:lnTo>
                <a:lnTo>
                  <a:pt y="3850819" x="1205742"/>
                </a:lnTo>
                <a:lnTo>
                  <a:pt y="3126246" x="359114"/>
                </a:lnTo>
                <a:lnTo>
                  <a:pt y="2173718" x="880116"/>
                </a:lnTo>
                <a:lnTo>
                  <a:pt y="1449145" x="49768"/>
                </a:lnTo>
                <a:lnTo>
                  <a:pt y="480334" x="562630"/>
                </a:lnTo>
                <a:lnTo>
                  <a:pt y="0" x="924"/>
                </a:lnTo>
                <a:close/>
              </a:path>
            </a:pathLst>
          </a:custGeom>
          <a:solidFill>
            <a:schemeClr val="lt2"/>
          </a:solidFill>
          <a:ln>
            <a:noFill/>
          </a:ln>
        </p:spPr>
        <p:txBody>
          <a:bodyPr bIns="45700" rIns="91425" lIns="91425" tIns="45700" anchor="ctr" anchorCtr="0">
            <a:spAutoFit/>
          </a:bodyPr>
          <a:lstStyle/>
          <a:p>
            <a:pPr>
              <a:spcBef>
                <a:spcPts val="0"/>
              </a:spcBef>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9" name="Shape 29"/>
        <p:cNvGrpSpPr/>
        <p:nvPr/>
      </p:nvGrpSpPr>
      <p:grpSpPr>
        <a:xfrm>
          <a:off y="0" x="0"/>
          <a:ext cy="0" cx="0"/>
          <a:chOff y="0" x="0"/>
          <a:chExt cy="0" cx="0"/>
        </a:xfrm>
      </p:grpSpPr>
      <p:sp>
        <p:nvSpPr>
          <p:cNvPr id="30" name="Shape 30"/>
          <p:cNvSpPr txBox="1"/>
          <p:nvPr>
            <p:ph idx="1" type="body"/>
          </p:nvPr>
        </p:nvSpPr>
        <p:spPr>
          <a:xfrm>
            <a:off y="4406309" x="457200"/>
            <a:ext cy="519599" cx="8229600"/>
          </a:xfrm>
          <a:prstGeom prst="rect">
            <a:avLst/>
          </a:prstGeom>
        </p:spPr>
        <p:txBody>
          <a:bodyPr bIns="91425" rIns="91425" lIns="91425" tIns="91425" anchor="t" anchorCtr="0"/>
          <a:lstStyle>
            <a:lvl1pPr algn="ctr">
              <a:spcBef>
                <a:spcPts val="0"/>
              </a:spcBef>
              <a:buClr>
                <a:schemeClr val="dk1"/>
              </a:buClr>
              <a:buSzPct val="100000"/>
              <a:buNone/>
              <a:defRPr b="1" sz="1800">
                <a:solidFill>
                  <a:schemeClr val="dk1"/>
                </a:solidFill>
              </a:defRPr>
            </a:lvl1pPr>
          </a:lstStyle>
          <a:p/>
        </p:txBody>
      </p:sp>
      <p:sp>
        <p:nvSpPr>
          <p:cNvPr id="31" name="Shape 31"/>
          <p:cNvSpPr/>
          <p:nvPr/>
        </p:nvSpPr>
        <p:spPr>
          <a:xfrm rot="10800000">
            <a:off y="0" x="7938258"/>
            <a:ext cy="3389922" cx="1205741"/>
          </a:xfrm>
          <a:custGeom>
            <a:pathLst>
              <a:path w="1205742" extrusionOk="0" h="4519897">
                <a:moveTo>
                  <a:pt y="0" x="924"/>
                </a:moveTo>
                <a:cubicBezTo>
                  <a:pt y="1497993" x="6351"/>
                  <a:pt y="3021904" x="-3772"/>
                  <a:pt y="4519897" x="1655"/>
                </a:cubicBezTo>
                <a:lnTo>
                  <a:pt y="4518403" x="831272"/>
                </a:lnTo>
                <a:lnTo>
                  <a:pt y="3850819" x="1205742"/>
                </a:lnTo>
                <a:lnTo>
                  <a:pt y="3126246" x="359114"/>
                </a:lnTo>
                <a:lnTo>
                  <a:pt y="2173718" x="880116"/>
                </a:lnTo>
                <a:lnTo>
                  <a:pt y="1449145" x="49768"/>
                </a:lnTo>
                <a:lnTo>
                  <a:pt y="480334" x="562630"/>
                </a:lnTo>
                <a:lnTo>
                  <a:pt y="0" x="924"/>
                </a:lnTo>
                <a:close/>
              </a:path>
            </a:pathLst>
          </a:custGeom>
          <a:solidFill>
            <a:schemeClr val="lt2"/>
          </a:solidFill>
          <a:ln>
            <a:noFill/>
          </a:ln>
        </p:spPr>
        <p:txBody>
          <a:bodyPr bIns="45700" rIns="91425" lIns="91425" tIns="45700" anchor="ctr" anchorCtr="0">
            <a:spAutoFit/>
          </a:bodyPr>
          <a:lstStyle/>
          <a:p>
            <a:pPr>
              <a:spcBef>
                <a:spcPts val="0"/>
              </a:spcBef>
              <a:buNone/>
            </a:pPr>
            <a:r>
              <a:t/>
            </a:r>
            <a:endParaRPr/>
          </a:p>
        </p:txBody>
      </p:sp>
      <p:sp>
        <p:nvSpPr>
          <p:cNvPr id="32" name="Shape 32"/>
          <p:cNvSpPr/>
          <p:nvPr/>
        </p:nvSpPr>
        <p:spPr>
          <a:xfrm rot="5400000">
            <a:off y="-1807795" x="1807794"/>
            <a:ext cy="4519896" cx="904306"/>
          </a:xfrm>
          <a:custGeom>
            <a:pathLst>
              <a:path w="1205742" extrusionOk="0" h="4519897">
                <a:moveTo>
                  <a:pt y="0" x="924"/>
                </a:moveTo>
                <a:cubicBezTo>
                  <a:pt y="1497993" x="6351"/>
                  <a:pt y="3021904" x="-3772"/>
                  <a:pt y="4519897" x="1655"/>
                </a:cubicBezTo>
                <a:lnTo>
                  <a:pt y="4518403" x="831272"/>
                </a:lnTo>
                <a:lnTo>
                  <a:pt y="3850819" x="1205742"/>
                </a:lnTo>
                <a:lnTo>
                  <a:pt y="3126246" x="359114"/>
                </a:lnTo>
                <a:lnTo>
                  <a:pt y="2173718" x="880116"/>
                </a:lnTo>
                <a:lnTo>
                  <a:pt y="1449145" x="49768"/>
                </a:lnTo>
                <a:lnTo>
                  <a:pt y="480334" x="562630"/>
                </a:lnTo>
                <a:lnTo>
                  <a:pt y="0" x="924"/>
                </a:lnTo>
                <a:close/>
              </a:path>
            </a:pathLst>
          </a:custGeom>
          <a:solidFill>
            <a:schemeClr val="lt2"/>
          </a:solidFill>
          <a:ln>
            <a:noFill/>
          </a:ln>
        </p:spPr>
        <p:txBody>
          <a:bodyPr bIns="45700" rIns="91425" lIns="91425" tIns="45700" anchor="ctr" anchorCtr="0">
            <a:spAutoFit/>
          </a:bodyPr>
          <a:lstStyle/>
          <a:p>
            <a:pPr>
              <a:spcBef>
                <a:spcPts val="0"/>
              </a:spcBef>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3" name="Shape 33"/>
        <p:cNvGrpSpPr/>
        <p:nvPr/>
      </p:nvGrpSpPr>
      <p:grpSpPr>
        <a:xfrm>
          <a:off y="0" x="0"/>
          <a:ext cy="0" cx="0"/>
          <a:chOff y="0" x="0"/>
          <a:chExt cy="0" cx="0"/>
        </a:xfrm>
      </p:grpSpPr>
      <p:sp>
        <p:nvSpPr>
          <p:cNvPr id="34" name="Shape 34"/>
          <p:cNvSpPr/>
          <p:nvPr/>
        </p:nvSpPr>
        <p:spPr>
          <a:xfrm rot="-5400000">
            <a:off y="2431398" x="6431898"/>
            <a:ext cy="4519896" cx="904306"/>
          </a:xfrm>
          <a:custGeom>
            <a:pathLst>
              <a:path w="1205742" extrusionOk="0" h="4519897">
                <a:moveTo>
                  <a:pt y="0" x="924"/>
                </a:moveTo>
                <a:cubicBezTo>
                  <a:pt y="1497993" x="6351"/>
                  <a:pt y="3021904" x="-3772"/>
                  <a:pt y="4519897" x="1655"/>
                </a:cubicBezTo>
                <a:lnTo>
                  <a:pt y="4518403" x="831272"/>
                </a:lnTo>
                <a:lnTo>
                  <a:pt y="3850819" x="1205742"/>
                </a:lnTo>
                <a:lnTo>
                  <a:pt y="3126246" x="359114"/>
                </a:lnTo>
                <a:lnTo>
                  <a:pt y="2173718" x="880116"/>
                </a:lnTo>
                <a:lnTo>
                  <a:pt y="1449145" x="49768"/>
                </a:lnTo>
                <a:lnTo>
                  <a:pt y="480334" x="562630"/>
                </a:lnTo>
                <a:lnTo>
                  <a:pt y="0" x="924"/>
                </a:lnTo>
                <a:close/>
              </a:path>
            </a:pathLst>
          </a:custGeom>
          <a:solidFill>
            <a:schemeClr val="lt2"/>
          </a:solidFill>
          <a:ln>
            <a:noFill/>
          </a:ln>
        </p:spPr>
        <p:txBody>
          <a:bodyPr bIns="45700" rIns="91425" lIns="91425" tIns="45700" anchor="ctr" anchorCtr="0">
            <a:spAutoFit/>
          </a:bodyPr>
          <a:lstStyle/>
          <a:p>
            <a:pPr>
              <a:spcBef>
                <a:spcPts val="0"/>
              </a:spcBef>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p:nvPr/>
        </p:nvSpPr>
        <p:spPr>
          <a:xfrm>
            <a:off y="1753577" x="0"/>
            <a:ext cy="3389922" cx="1205741"/>
          </a:xfrm>
          <a:custGeom>
            <a:pathLst>
              <a:path w="1205742" extrusionOk="0" h="4519897">
                <a:moveTo>
                  <a:pt y="0" x="924"/>
                </a:moveTo>
                <a:cubicBezTo>
                  <a:pt y="1497993" x="6351"/>
                  <a:pt y="3021904" x="-3772"/>
                  <a:pt y="4519897" x="1655"/>
                </a:cubicBezTo>
                <a:lnTo>
                  <a:pt y="4518403" x="831272"/>
                </a:lnTo>
                <a:lnTo>
                  <a:pt y="3850819" x="1205742"/>
                </a:lnTo>
                <a:lnTo>
                  <a:pt y="3126246" x="359114"/>
                </a:lnTo>
                <a:lnTo>
                  <a:pt y="2173718" x="880116"/>
                </a:lnTo>
                <a:lnTo>
                  <a:pt y="1449145" x="49768"/>
                </a:lnTo>
                <a:lnTo>
                  <a:pt y="480334" x="562630"/>
                </a:lnTo>
                <a:lnTo>
                  <a:pt y="0" x="924"/>
                </a:lnTo>
                <a:close/>
              </a:path>
            </a:pathLst>
          </a:custGeom>
          <a:solidFill>
            <a:schemeClr val="lt2"/>
          </a:solidFill>
          <a:ln>
            <a:noFill/>
          </a:ln>
        </p:spPr>
        <p:txBody>
          <a:bodyPr bIns="45700" rIns="91425" lIns="91425" tIns="45700" anchor="ctr" anchorCtr="0">
            <a:spAutoFit/>
          </a:bodyPr>
          <a:lstStyle/>
          <a:p>
            <a:pPr>
              <a:spcBef>
                <a:spcPts val="0"/>
              </a:spcBef>
              <a:buNone/>
            </a:pPr>
            <a:r>
              <a:t/>
            </a:r>
            <a:endParaRPr/>
          </a:p>
        </p:txBody>
      </p:sp>
      <p:sp>
        <p:nvSpPr>
          <p:cNvPr id="6" name="Shape 6"/>
          <p:cNvSpPr txBox="1"/>
          <p:nvPr>
            <p:ph type="title"/>
          </p:nvPr>
        </p:nvSpPr>
        <p:spPr>
          <a:xfrm>
            <a:off y="205978" x="457200"/>
            <a:ext cy="857400" cx="8229600"/>
          </a:xfrm>
          <a:prstGeom prst="rect">
            <a:avLst/>
          </a:prstGeom>
          <a:noFill/>
          <a:ln>
            <a:noFill/>
          </a:ln>
        </p:spPr>
        <p:txBody>
          <a:bodyPr bIns="91425" rIns="91425" lIns="91425" tIns="91425" anchor="b" anchorCtr="0"/>
          <a:lstStyle>
            <a:lvl1pPr>
              <a:spcBef>
                <a:spcPts val="0"/>
              </a:spcBef>
              <a:buClr>
                <a:schemeClr val="dk1"/>
              </a:buClr>
              <a:buSzPct val="100000"/>
              <a:buFont typeface="Trebuchet MS"/>
              <a:buNone/>
              <a:defRPr b="1" sz="3600">
                <a:solidFill>
                  <a:schemeClr val="dk1"/>
                </a:solidFill>
                <a:latin typeface="Trebuchet MS"/>
                <a:ea typeface="Trebuchet MS"/>
                <a:cs typeface="Trebuchet MS"/>
                <a:sym typeface="Trebuchet MS"/>
              </a:defRPr>
            </a:lvl1pPr>
            <a:lvl2pPr>
              <a:spcBef>
                <a:spcPts val="0"/>
              </a:spcBef>
              <a:buClr>
                <a:schemeClr val="dk1"/>
              </a:buClr>
              <a:buSzPct val="100000"/>
              <a:buFont typeface="Trebuchet MS"/>
              <a:buNone/>
              <a:defRPr b="1" sz="3600">
                <a:solidFill>
                  <a:schemeClr val="dk1"/>
                </a:solidFill>
                <a:latin typeface="Trebuchet MS"/>
                <a:ea typeface="Trebuchet MS"/>
                <a:cs typeface="Trebuchet MS"/>
                <a:sym typeface="Trebuchet MS"/>
              </a:defRPr>
            </a:lvl2pPr>
            <a:lvl3pPr>
              <a:spcBef>
                <a:spcPts val="0"/>
              </a:spcBef>
              <a:buClr>
                <a:schemeClr val="dk1"/>
              </a:buClr>
              <a:buSzPct val="100000"/>
              <a:buFont typeface="Trebuchet MS"/>
              <a:buNone/>
              <a:defRPr b="1" sz="3600">
                <a:solidFill>
                  <a:schemeClr val="dk1"/>
                </a:solidFill>
                <a:latin typeface="Trebuchet MS"/>
                <a:ea typeface="Trebuchet MS"/>
                <a:cs typeface="Trebuchet MS"/>
                <a:sym typeface="Trebuchet MS"/>
              </a:defRPr>
            </a:lvl3pPr>
            <a:lvl4pPr>
              <a:spcBef>
                <a:spcPts val="0"/>
              </a:spcBef>
              <a:buClr>
                <a:schemeClr val="dk1"/>
              </a:buClr>
              <a:buSzPct val="100000"/>
              <a:buFont typeface="Trebuchet MS"/>
              <a:buNone/>
              <a:defRPr b="1" sz="3600">
                <a:solidFill>
                  <a:schemeClr val="dk1"/>
                </a:solidFill>
                <a:latin typeface="Trebuchet MS"/>
                <a:ea typeface="Trebuchet MS"/>
                <a:cs typeface="Trebuchet MS"/>
                <a:sym typeface="Trebuchet MS"/>
              </a:defRPr>
            </a:lvl4pPr>
            <a:lvl5pPr>
              <a:spcBef>
                <a:spcPts val="0"/>
              </a:spcBef>
              <a:buClr>
                <a:schemeClr val="dk1"/>
              </a:buClr>
              <a:buSzPct val="100000"/>
              <a:buFont typeface="Trebuchet MS"/>
              <a:buNone/>
              <a:defRPr b="1" sz="3600">
                <a:solidFill>
                  <a:schemeClr val="dk1"/>
                </a:solidFill>
                <a:latin typeface="Trebuchet MS"/>
                <a:ea typeface="Trebuchet MS"/>
                <a:cs typeface="Trebuchet MS"/>
                <a:sym typeface="Trebuchet MS"/>
              </a:defRPr>
            </a:lvl5pPr>
            <a:lvl6pPr>
              <a:spcBef>
                <a:spcPts val="0"/>
              </a:spcBef>
              <a:buClr>
                <a:schemeClr val="dk1"/>
              </a:buClr>
              <a:buSzPct val="100000"/>
              <a:buFont typeface="Trebuchet MS"/>
              <a:buNone/>
              <a:defRPr b="1" sz="3600">
                <a:solidFill>
                  <a:schemeClr val="dk1"/>
                </a:solidFill>
                <a:latin typeface="Trebuchet MS"/>
                <a:ea typeface="Trebuchet MS"/>
                <a:cs typeface="Trebuchet MS"/>
                <a:sym typeface="Trebuchet MS"/>
              </a:defRPr>
            </a:lvl6pPr>
            <a:lvl7pPr>
              <a:spcBef>
                <a:spcPts val="0"/>
              </a:spcBef>
              <a:buClr>
                <a:schemeClr val="dk1"/>
              </a:buClr>
              <a:buSzPct val="100000"/>
              <a:buFont typeface="Trebuchet MS"/>
              <a:buNone/>
              <a:defRPr b="1" sz="3600">
                <a:solidFill>
                  <a:schemeClr val="dk1"/>
                </a:solidFill>
                <a:latin typeface="Trebuchet MS"/>
                <a:ea typeface="Trebuchet MS"/>
                <a:cs typeface="Trebuchet MS"/>
                <a:sym typeface="Trebuchet MS"/>
              </a:defRPr>
            </a:lvl7pPr>
            <a:lvl8pPr>
              <a:spcBef>
                <a:spcPts val="0"/>
              </a:spcBef>
              <a:buClr>
                <a:schemeClr val="dk1"/>
              </a:buClr>
              <a:buSzPct val="100000"/>
              <a:buFont typeface="Trebuchet MS"/>
              <a:buNone/>
              <a:defRPr b="1" sz="3600">
                <a:solidFill>
                  <a:schemeClr val="dk1"/>
                </a:solidFill>
                <a:latin typeface="Trebuchet MS"/>
                <a:ea typeface="Trebuchet MS"/>
                <a:cs typeface="Trebuchet MS"/>
                <a:sym typeface="Trebuchet MS"/>
              </a:defRPr>
            </a:lvl8pPr>
            <a:lvl9pPr>
              <a:spcBef>
                <a:spcPts val="0"/>
              </a:spcBef>
              <a:buClr>
                <a:schemeClr val="dk1"/>
              </a:buClr>
              <a:buSzPct val="100000"/>
              <a:buFont typeface="Trebuchet MS"/>
              <a:buNone/>
              <a:defRPr b="1" sz="3600">
                <a:solidFill>
                  <a:schemeClr val="dk1"/>
                </a:solidFill>
                <a:latin typeface="Trebuchet MS"/>
                <a:ea typeface="Trebuchet MS"/>
                <a:cs typeface="Trebuchet MS"/>
                <a:sym typeface="Trebuchet MS"/>
              </a:defRPr>
            </a:lvl9pPr>
          </a:lstStyle>
          <a:p/>
        </p:txBody>
      </p:sp>
      <p:sp>
        <p:nvSpPr>
          <p:cNvPr id="7" name="Shape 7"/>
          <p:cNvSpPr txBox="1"/>
          <p:nvPr>
            <p:ph idx="1" type="body"/>
          </p:nvPr>
        </p:nvSpPr>
        <p:spPr>
          <a:xfrm>
            <a:off y="1200150" x="457200"/>
            <a:ext cy="3725699" cx="8229600"/>
          </a:xfrm>
          <a:prstGeom prst="rect">
            <a:avLst/>
          </a:prstGeom>
          <a:noFill/>
          <a:ln>
            <a:noFill/>
          </a:ln>
        </p:spPr>
        <p:txBody>
          <a:bodyPr bIns="91425" rIns="91425" lIns="91425" tIns="91425" anchor="t" anchorCtr="0"/>
          <a:lstStyle>
            <a:lvl1pPr>
              <a:spcBef>
                <a:spcPts val="600"/>
              </a:spcBef>
              <a:buClr>
                <a:schemeClr val="dk2"/>
              </a:buClr>
              <a:buSzPct val="100000"/>
              <a:buFont typeface="Trebuchet MS"/>
              <a:defRPr sz="3000">
                <a:solidFill>
                  <a:schemeClr val="dk2"/>
                </a:solidFill>
                <a:latin typeface="Trebuchet MS"/>
                <a:ea typeface="Trebuchet MS"/>
                <a:cs typeface="Trebuchet MS"/>
                <a:sym typeface="Trebuchet MS"/>
              </a:defRPr>
            </a:lvl1pPr>
            <a:lvl2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4pPr>
            <a:lvl5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5pPr>
            <a:lvl6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6pPr>
            <a:lvl7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7pPr>
            <a:lvl8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8pPr>
            <a:lvl9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3.png" Type="http://schemas.openxmlformats.org/officeDocument/2006/relationships/image" Id="rId4"/><Relationship Target="../media/image02.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4.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 name="Shape 35"/>
        <p:cNvGrpSpPr/>
        <p:nvPr/>
      </p:nvGrpSpPr>
      <p:grpSpPr>
        <a:xfrm>
          <a:off y="0" x="0"/>
          <a:ext cy="0" cx="0"/>
          <a:chOff y="0" x="0"/>
          <a:chExt cy="0" cx="0"/>
        </a:xfrm>
      </p:grpSpPr>
      <p:sp>
        <p:nvSpPr>
          <p:cNvPr id="36" name="Shape 36"/>
          <p:cNvSpPr txBox="1"/>
          <p:nvPr>
            <p:ph type="ctrTitle"/>
          </p:nvPr>
        </p:nvSpPr>
        <p:spPr>
          <a:xfrm>
            <a:off y="746438" x="685800"/>
            <a:ext cy="1158600" cx="5258700"/>
          </a:xfrm>
          <a:prstGeom prst="rect">
            <a:avLst/>
          </a:prstGeom>
        </p:spPr>
        <p:txBody>
          <a:bodyPr bIns="91425" rIns="91425" lIns="91425" tIns="91425" anchor="b" anchorCtr="0">
            <a:spAutoFit/>
          </a:bodyPr>
          <a:lstStyle/>
          <a:p>
            <a:pPr>
              <a:spcBef>
                <a:spcPts val="0"/>
              </a:spcBef>
              <a:buNone/>
            </a:pPr>
            <a:r>
              <a:rPr lang="en"/>
              <a:t>Character Stereotypes</a:t>
            </a:r>
          </a:p>
        </p:txBody>
      </p:sp>
      <p:sp>
        <p:nvSpPr>
          <p:cNvPr id="37" name="Shape 37"/>
          <p:cNvSpPr txBox="1"/>
          <p:nvPr>
            <p:ph idx="1" type="subTitle"/>
          </p:nvPr>
        </p:nvSpPr>
        <p:spPr>
          <a:xfrm>
            <a:off y="1986416" x="685800"/>
            <a:ext cy="772800" cx="5258700"/>
          </a:xfrm>
          <a:prstGeom prst="rect">
            <a:avLst/>
          </a:prstGeom>
        </p:spPr>
        <p:txBody>
          <a:bodyPr bIns="91425" rIns="91425" lIns="91425" tIns="91425" anchor="t" anchorCtr="0">
            <a:spAutoFit/>
          </a:bodyPr>
          <a:lstStyle/>
          <a:p>
            <a:pPr>
              <a:spcBef>
                <a:spcPts val="0"/>
              </a:spcBef>
              <a:buNone/>
            </a:pPr>
            <a:r>
              <a:rPr lang="en"/>
              <a:t>Victoria Küntz, Marco Quiroz, Charles Kenney</a:t>
            </a:r>
          </a:p>
        </p:txBody>
      </p:sp>
      <p:pic>
        <p:nvPicPr>
          <p:cNvPr id="38" name="Shape 38"/>
          <p:cNvPicPr preferRelativeResize="0"/>
          <p:nvPr/>
        </p:nvPicPr>
        <p:blipFill>
          <a:blip r:embed="rId3">
            <a:alphaModFix/>
          </a:blip>
          <a:stretch>
            <a:fillRect/>
          </a:stretch>
        </p:blipFill>
        <p:spPr>
          <a:xfrm>
            <a:off y="3043114" x="1455600"/>
            <a:ext cy="2100384" cx="1382525"/>
          </a:xfrm>
          <a:prstGeom prst="rect">
            <a:avLst/>
          </a:prstGeom>
          <a:noFill/>
          <a:ln>
            <a:noFill/>
          </a:ln>
        </p:spPr>
      </p:pic>
      <p:pic>
        <p:nvPicPr>
          <p:cNvPr id="39" name="Shape 39"/>
          <p:cNvPicPr preferRelativeResize="0"/>
          <p:nvPr/>
        </p:nvPicPr>
        <p:blipFill>
          <a:blip r:embed="rId4">
            <a:alphaModFix/>
          </a:blip>
          <a:stretch>
            <a:fillRect/>
          </a:stretch>
        </p:blipFill>
        <p:spPr>
          <a:xfrm>
            <a:off y="3043125" x="2838125"/>
            <a:ext cy="2100375" cx="1322127"/>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 name="Shape 43"/>
        <p:cNvGrpSpPr/>
        <p:nvPr/>
      </p:nvGrpSpPr>
      <p:grpSpPr>
        <a:xfrm>
          <a:off y="0" x="0"/>
          <a:ext cy="0" cx="0"/>
          <a:chOff y="0" x="0"/>
          <a:chExt cy="0" cx="0"/>
        </a:xfrm>
      </p:grpSpPr>
      <p:sp>
        <p:nvSpPr>
          <p:cNvPr id="44" name="Shape 44"/>
          <p:cNvSpPr txBox="1"/>
          <p:nvPr>
            <p:ph type="title"/>
          </p:nvPr>
        </p:nvSpPr>
        <p:spPr>
          <a:xfrm>
            <a:off y="205978" x="457200"/>
            <a:ext cy="857400" cx="8229600"/>
          </a:xfrm>
          <a:prstGeom prst="rect">
            <a:avLst/>
          </a:prstGeom>
        </p:spPr>
        <p:txBody>
          <a:bodyPr bIns="91425" rIns="91425" lIns="91425" tIns="91425" anchor="b" anchorCtr="0">
            <a:spAutoFit/>
          </a:bodyPr>
          <a:lstStyle/>
          <a:p>
            <a:pPr>
              <a:spcBef>
                <a:spcPts val="0"/>
              </a:spcBef>
              <a:buNone/>
            </a:pPr>
            <a:r>
              <a:rPr lang="en"/>
              <a:t>Pa</a:t>
            </a:r>
          </a:p>
        </p:txBody>
      </p:sp>
      <p:sp>
        <p:nvSpPr>
          <p:cNvPr id="45" name="Shape 45"/>
          <p:cNvSpPr txBox="1"/>
          <p:nvPr>
            <p:ph idx="1" type="body"/>
          </p:nvPr>
        </p:nvSpPr>
        <p:spPr>
          <a:xfrm>
            <a:off y="1200150" x="457200"/>
            <a:ext cy="3725699" cx="8229600"/>
          </a:xfrm>
          <a:prstGeom prst="rect">
            <a:avLst/>
          </a:prstGeom>
        </p:spPr>
        <p:txBody>
          <a:bodyPr bIns="91425" rIns="91425" lIns="91425" tIns="91425" anchor="t" anchorCtr="0">
            <a:spAutoFit/>
          </a:bodyPr>
          <a:lstStyle/>
          <a:p>
            <a:pPr rtl="0">
              <a:spcBef>
                <a:spcPts val="0"/>
              </a:spcBef>
              <a:buNone/>
            </a:pPr>
            <a:r>
              <a:rPr u="sng" b="1" sz="1400" lang="en"/>
              <a:t>Examples of stereotypical behavior:</a:t>
            </a:r>
          </a:p>
          <a:p>
            <a:pPr rtl="0">
              <a:spcBef>
                <a:spcPts val="0"/>
              </a:spcBef>
              <a:buNone/>
            </a:pPr>
            <a:r>
              <a:rPr sz="1400" lang="en"/>
              <a:t>“Even Pa, who was the leader, would hold a wrench and take orders from Al.” (97)</a:t>
            </a:r>
          </a:p>
          <a:p>
            <a:pPr rtl="0">
              <a:spcBef>
                <a:spcPts val="0"/>
              </a:spcBef>
              <a:buNone/>
            </a:pPr>
            <a:r>
              <a:rPr sz="1400" lang="en"/>
              <a:t>“‘I ain’t no good any more. Spen’ all my time a-thinkin’ how it use’ ta be.’” (422)</a:t>
            </a:r>
          </a:p>
          <a:p>
            <a:pPr rtl="0">
              <a:spcBef>
                <a:spcPts val="0"/>
              </a:spcBef>
              <a:buNone/>
            </a:pPr>
            <a:r>
              <a:rPr sz="1400" lang="en"/>
              <a:t>“‘Funny! Woman takin’ over the fambly. Woman saying we’ll do this here, an’ we’ll go there. An’ I don’ even care.”</a:t>
            </a:r>
          </a:p>
          <a:p>
            <a:pPr rtl="0">
              <a:spcBef>
                <a:spcPts val="0"/>
              </a:spcBef>
              <a:buNone/>
            </a:pPr>
            <a:r>
              <a:rPr u="sng" b="1" sz="1400" lang="en"/>
              <a:t>Purpose of Including Pa:</a:t>
            </a:r>
          </a:p>
          <a:p>
            <a:pPr>
              <a:spcBef>
                <a:spcPts val="0"/>
              </a:spcBef>
              <a:buNone/>
            </a:pPr>
            <a:r>
              <a:rPr sz="1400" lang="en"/>
              <a:t>In </a:t>
            </a:r>
            <a:r>
              <a:rPr sz="1400" lang="en" i="1"/>
              <a:t>The Grapes of Wrath</a:t>
            </a:r>
            <a:r>
              <a:rPr sz="1400" lang="en"/>
              <a:t>, Pa is characterized as the stereotypical father and the leader of the family. In the beginning of the book, Pa  had total authority of the family and led them through the preparation and execution of their journey to California. As the book goes on and the Family makes it to California, Pa finds it hard to adjust to their new way of life. Pa’s inability to find work causes him to retreat into his memories of “‘...how it use’ ta be,’” (422) and leads him to progressively cede his role as leader of the family to Ma. Steinbeck entered Pa into “the game”in </a:t>
            </a:r>
            <a:r>
              <a:rPr sz="1400" lang="en" i="1"/>
              <a:t>The Grapes of Wrath</a:t>
            </a:r>
            <a:r>
              <a:rPr sz="1400" lang="en"/>
              <a:t> to give an example of how hardships can completely break down a person. He is trying to prove the point that hardships do not always strengthen a character, while at the same time showing how much roles can change under harsh circumstances.</a:t>
            </a:r>
          </a:p>
        </p:txBody>
      </p:sp>
      <p:pic>
        <p:nvPicPr>
          <p:cNvPr id="46" name="Shape 46"/>
          <p:cNvPicPr preferRelativeResize="0"/>
          <p:nvPr/>
        </p:nvPicPr>
        <p:blipFill>
          <a:blip r:embed="rId3">
            <a:alphaModFix/>
          </a:blip>
          <a:stretch>
            <a:fillRect/>
          </a:stretch>
        </p:blipFill>
        <p:spPr>
          <a:xfrm>
            <a:off y="0" x="7248050"/>
            <a:ext cy="1628774" cx="189595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 name="Shape 50"/>
        <p:cNvGrpSpPr/>
        <p:nvPr/>
      </p:nvGrpSpPr>
      <p:grpSpPr>
        <a:xfrm>
          <a:off y="0" x="0"/>
          <a:ext cy="0" cx="0"/>
          <a:chOff y="0" x="0"/>
          <a:chExt cy="0" cx="0"/>
        </a:xfrm>
      </p:grpSpPr>
      <p:sp>
        <p:nvSpPr>
          <p:cNvPr id="51" name="Shape 51"/>
          <p:cNvSpPr txBox="1"/>
          <p:nvPr>
            <p:ph type="title"/>
          </p:nvPr>
        </p:nvSpPr>
        <p:spPr>
          <a:xfrm>
            <a:off y="205978" x="457200"/>
            <a:ext cy="857400" cx="8229600"/>
          </a:xfrm>
          <a:prstGeom prst="rect">
            <a:avLst/>
          </a:prstGeom>
        </p:spPr>
        <p:txBody>
          <a:bodyPr bIns="91425" rIns="91425" lIns="91425" tIns="91425" anchor="b" anchorCtr="0">
            <a:spAutoFit/>
          </a:bodyPr>
          <a:lstStyle/>
          <a:p>
            <a:pPr>
              <a:spcBef>
                <a:spcPts val="0"/>
              </a:spcBef>
              <a:buNone/>
            </a:pPr>
            <a:r>
              <a:rPr lang="en"/>
              <a:t>Ma</a:t>
            </a:r>
          </a:p>
        </p:txBody>
      </p:sp>
      <p:sp>
        <p:nvSpPr>
          <p:cNvPr id="52" name="Shape 52"/>
          <p:cNvSpPr txBox="1"/>
          <p:nvPr>
            <p:ph idx="1" type="body"/>
          </p:nvPr>
        </p:nvSpPr>
        <p:spPr>
          <a:xfrm>
            <a:off y="1200150" x="457200"/>
            <a:ext cy="3725699" cx="8229600"/>
          </a:xfrm>
          <a:prstGeom prst="rect">
            <a:avLst/>
          </a:prstGeom>
        </p:spPr>
        <p:txBody>
          <a:bodyPr bIns="91425" rIns="91425" lIns="91425" tIns="91425" anchor="t" anchorCtr="0">
            <a:spAutoFit/>
          </a:bodyPr>
          <a:lstStyle/>
          <a:p>
            <a:pPr rtl="0">
              <a:spcBef>
                <a:spcPts val="0"/>
              </a:spcBef>
              <a:buNone/>
            </a:pPr>
            <a:r>
              <a:rPr u="sng" b="1" sz="1400" lang="en"/>
              <a:t>Examples of stereotypical behavior:</a:t>
            </a:r>
          </a:p>
          <a:p>
            <a:pPr rtl="0">
              <a:spcBef>
                <a:spcPts val="0"/>
              </a:spcBef>
              <a:buNone/>
            </a:pPr>
            <a:r>
              <a:rPr sz="1400" lang="en"/>
              <a:t>“She seemed  to know that if she swayed the family shook, and if she ever really deeply wavered or despaired the family would fall, the family will to function would be gone” (74)</a:t>
            </a:r>
          </a:p>
          <a:p>
            <a:pPr rtl="0">
              <a:spcBef>
                <a:spcPts val="0"/>
              </a:spcBef>
              <a:buNone/>
            </a:pPr>
            <a:r>
              <a:rPr sz="1400" lang="en"/>
              <a:t>“‘All we got is the family unbroke.  Like a bunch of cows, when the lobos are ranging, stick all together.  I aint scared while we’re all here, all thats alive, but i ain’t gonna see us bust up.’”(168)</a:t>
            </a:r>
          </a:p>
          <a:p>
            <a:pPr rtl="0">
              <a:spcBef>
                <a:spcPts val="0"/>
              </a:spcBef>
              <a:buNone/>
            </a:pPr>
            <a:r>
              <a:rPr sz="1400" lang="en"/>
              <a:t>“‘families fallin’ apart’ she said. ‘I don’ know.  Seems like i can’t think no more.  I jus’ can’t think.’” (216)</a:t>
            </a:r>
          </a:p>
          <a:p>
            <a:pPr rtl="0">
              <a:spcBef>
                <a:spcPts val="0"/>
              </a:spcBef>
              <a:buNone/>
            </a:pPr>
            <a:r>
              <a:rPr u="sng" b="1" sz="1400" lang="en"/>
              <a:t>Purpose of Including Ma:</a:t>
            </a:r>
          </a:p>
          <a:p>
            <a:pPr rtl="0">
              <a:spcBef>
                <a:spcPts val="0"/>
              </a:spcBef>
              <a:buNone/>
            </a:pPr>
            <a:r>
              <a:rPr sz="1400" lang="en"/>
              <a:t>Ma is revealed as a stereotypical character in The Grapes of Wrath.  She is portrayed as a typical mother who takes care of the family and keeps everyone together.  Steinbeck entered Ma into “the game” to provide readers with background knowledge on family values.  Time and time again, Ma displays motherly support and is able to keep the family together.  She consistently is revealed as the strongest supporter of the family.</a:t>
            </a:r>
          </a:p>
          <a:p>
            <a:pPr>
              <a:spcBef>
                <a:spcPts val="0"/>
              </a:spcBef>
              <a:buNone/>
            </a:pPr>
            <a:r>
              <a:t/>
            </a:r>
            <a:endParaRPr sz="1200"/>
          </a:p>
        </p:txBody>
      </p:sp>
      <p:pic>
        <p:nvPicPr>
          <p:cNvPr id="53" name="Shape 53"/>
          <p:cNvPicPr preferRelativeResize="0"/>
          <p:nvPr/>
        </p:nvPicPr>
        <p:blipFill>
          <a:blip r:embed="rId3">
            <a:alphaModFix/>
          </a:blip>
          <a:stretch>
            <a:fillRect/>
          </a:stretch>
        </p:blipFill>
        <p:spPr>
          <a:xfrm flipH="1">
            <a:off y="0" x="8173699"/>
            <a:ext cy="1667624" cx="9703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y="0" x="0"/>
          <a:ext cy="0" cx="0"/>
          <a:chOff y="0" x="0"/>
          <a:chExt cy="0" cx="0"/>
        </a:xfrm>
      </p:grpSpPr>
      <p:sp>
        <p:nvSpPr>
          <p:cNvPr id="58" name="Shape 58"/>
          <p:cNvSpPr txBox="1"/>
          <p:nvPr>
            <p:ph type="title"/>
          </p:nvPr>
        </p:nvSpPr>
        <p:spPr>
          <a:xfrm>
            <a:off y="205978" x="457200"/>
            <a:ext cy="857400" cx="8229600"/>
          </a:xfrm>
          <a:prstGeom prst="rect">
            <a:avLst/>
          </a:prstGeom>
        </p:spPr>
        <p:txBody>
          <a:bodyPr bIns="91425" rIns="91425" lIns="91425" tIns="91425" anchor="b" anchorCtr="0">
            <a:spAutoFit/>
          </a:bodyPr>
          <a:lstStyle/>
          <a:p>
            <a:pPr>
              <a:spcBef>
                <a:spcPts val="0"/>
              </a:spcBef>
              <a:buNone/>
            </a:pPr>
            <a:r>
              <a:rPr lang="en"/>
              <a:t>Muley</a:t>
            </a:r>
          </a:p>
        </p:txBody>
      </p:sp>
      <p:sp>
        <p:nvSpPr>
          <p:cNvPr id="59" name="Shape 59"/>
          <p:cNvSpPr txBox="1"/>
          <p:nvPr>
            <p:ph idx="1" type="body"/>
          </p:nvPr>
        </p:nvSpPr>
        <p:spPr>
          <a:xfrm>
            <a:off y="1232975" x="457200"/>
            <a:ext cy="3725699" cx="8229600"/>
          </a:xfrm>
          <a:prstGeom prst="rect">
            <a:avLst/>
          </a:prstGeom>
        </p:spPr>
        <p:txBody>
          <a:bodyPr bIns="91425" rIns="91425" lIns="91425" tIns="91425" anchor="t" anchorCtr="0">
            <a:spAutoFit/>
          </a:bodyPr>
          <a:lstStyle/>
          <a:p>
            <a:pPr rtl="0">
              <a:spcBef>
                <a:spcPts val="0"/>
              </a:spcBef>
              <a:buNone/>
            </a:pPr>
            <a:r>
              <a:rPr u="sng" b="1" sz="1400" lang="en"/>
              <a:t>Examples of stereotypical behavior:</a:t>
            </a:r>
          </a:p>
          <a:p>
            <a:pPr rtl="0">
              <a:spcBef>
                <a:spcPts val="0"/>
              </a:spcBef>
              <a:buNone/>
            </a:pPr>
            <a:r>
              <a:rPr sz="1400" lang="en"/>
              <a:t>“‘You ain’t tellin’ me how to skin my life, by any chancet?’ Joad grinned ‘No I ain't. If you wanta drive your head into a pile a broken glass, there ain’t nobody can tell you different.’” (47)</a:t>
            </a:r>
          </a:p>
          <a:p>
            <a:pPr rtl="0">
              <a:spcBef>
                <a:spcPts val="0"/>
              </a:spcBef>
              <a:buNone/>
            </a:pPr>
            <a:r>
              <a:rPr sz="1400" lang="en"/>
              <a:t>“The preacher stirred nervously. ‘You should of went too. You shouldn’t of broken up the fambly’ ‘I couldn’t,’ said Muley Graves. ‘Somepin jus’ wouldn’ let me.’” (48)</a:t>
            </a:r>
          </a:p>
          <a:p>
            <a:pPr rtl="0">
              <a:spcBef>
                <a:spcPts val="0"/>
              </a:spcBef>
              <a:buNone/>
            </a:pPr>
            <a:r>
              <a:rPr sz="1400" lang="en"/>
              <a:t>“‘No. No, I won’t. I can’t go away. I got to stay now. Time back I might of went. But now. Fella gits to thinkin’, an’ he gits to knowin’. I ain’t never goin’.’” (110)</a:t>
            </a:r>
          </a:p>
          <a:p>
            <a:pPr rtl="0">
              <a:spcBef>
                <a:spcPts val="0"/>
              </a:spcBef>
              <a:buNone/>
            </a:pPr>
            <a:r>
              <a:rPr u="sng" b="1" sz="1400" lang="en"/>
              <a:t>Purpose of Including Muley:</a:t>
            </a:r>
          </a:p>
          <a:p>
            <a:pPr>
              <a:spcBef>
                <a:spcPts val="0"/>
              </a:spcBef>
              <a:buNone/>
            </a:pPr>
            <a:r>
              <a:rPr sz="1400" lang="en"/>
              <a:t>In chapter 6 muley is introduced as a stereotypical character. Muley is depicted as a prideful yet homeless, old-fashioned redneck, who is too stubborn to adapt to the new ways like everyone else. He wants to stay old-fashioned and in his home, the country. He is too scared to make the journey to the West.  Steinbeck entered Muley into “the game” to provide readers with background knowledge of the refusal and denial that many people went through when they were forced out of their homes.</a:t>
            </a:r>
          </a:p>
        </p:txBody>
      </p:sp>
      <p:pic>
        <p:nvPicPr>
          <p:cNvPr id="60" name="Shape 60"/>
          <p:cNvPicPr preferRelativeResize="0"/>
          <p:nvPr/>
        </p:nvPicPr>
        <p:blipFill>
          <a:blip r:embed="rId3">
            <a:alphaModFix/>
          </a:blip>
          <a:stretch>
            <a:fillRect/>
          </a:stretch>
        </p:blipFill>
        <p:spPr>
          <a:xfrm>
            <a:off y="0" x="7396500"/>
            <a:ext cy="1507200" cx="17475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y="0" x="0"/>
          <a:ext cy="0" cx="0"/>
          <a:chOff y="0" x="0"/>
          <a:chExt cy="0" cx="0"/>
        </a:xfrm>
      </p:grpSpPr>
      <p:sp>
        <p:nvSpPr>
          <p:cNvPr id="65" name="Shape 65"/>
          <p:cNvSpPr txBox="1"/>
          <p:nvPr>
            <p:ph type="title"/>
          </p:nvPr>
        </p:nvSpPr>
        <p:spPr>
          <a:xfrm>
            <a:off y="205978" x="457200"/>
            <a:ext cy="857400" cx="8229600"/>
          </a:xfrm>
          <a:prstGeom prst="rect">
            <a:avLst/>
          </a:prstGeom>
        </p:spPr>
        <p:txBody>
          <a:bodyPr bIns="91425" rIns="91425" lIns="91425" tIns="91425" anchor="b" anchorCtr="0">
            <a:spAutoFit/>
          </a:bodyPr>
          <a:lstStyle/>
          <a:p>
            <a:pPr>
              <a:spcBef>
                <a:spcPts val="0"/>
              </a:spcBef>
              <a:buNone/>
            </a:pPr>
            <a:r>
              <a:rPr lang="en"/>
              <a:t>Conclusion</a:t>
            </a:r>
          </a:p>
        </p:txBody>
      </p:sp>
      <p:sp>
        <p:nvSpPr>
          <p:cNvPr id="66" name="Shape 66"/>
          <p:cNvSpPr txBox="1"/>
          <p:nvPr>
            <p:ph idx="1" type="body"/>
          </p:nvPr>
        </p:nvSpPr>
        <p:spPr>
          <a:xfrm>
            <a:off y="1181300" x="457200"/>
            <a:ext cy="3725699" cx="8229600"/>
          </a:xfrm>
          <a:prstGeom prst="rect">
            <a:avLst/>
          </a:prstGeom>
        </p:spPr>
        <p:txBody>
          <a:bodyPr bIns="91425" rIns="91425" lIns="91425" tIns="91425" anchor="t" anchorCtr="0">
            <a:spAutoFit/>
          </a:bodyPr>
          <a:lstStyle/>
          <a:p>
            <a:pPr>
              <a:spcBef>
                <a:spcPts val="0"/>
              </a:spcBef>
              <a:buNone/>
            </a:pPr>
            <a:r>
              <a:rPr sz="1400" lang="en"/>
              <a:t>John Steinbeck’s use of character stereotypes is important in the readers understanding of the text.  Characters including Ma, Pa, and Muley are completely defined by their stereotype and essential to the story.  Ma’s character provides the reader with background knowledge on how important family values and working together were around the time of the dust bowl.  Pa began as a stereotypical leader of the household; he was in charge of family responsibilities and “wore the pants” of the family.  As the story continued, Pa slowly lost his role as leader to Ma and became just another member of the family.  Pa’s character reveals how much roles change in hard times and is essential in understanding how hardship can negatively affect a person.  Muley is depicted as a prideful redneck who refuses to leave his land.  He also provides the reader with background knowledge on how hard it was for families to leave their homes and the denial and refusal that many people went through.</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y="0" x="0"/>
          <a:ext cy="0" cx="0"/>
          <a:chOff y="0" x="0"/>
          <a:chExt cy="0" cx="0"/>
        </a:xfrm>
      </p:grpSpPr>
      <p:sp>
        <p:nvSpPr>
          <p:cNvPr id="71" name="Shape 71"/>
          <p:cNvSpPr txBox="1"/>
          <p:nvPr>
            <p:ph type="title"/>
          </p:nvPr>
        </p:nvSpPr>
        <p:spPr>
          <a:xfrm>
            <a:off y="205978" x="457200"/>
            <a:ext cy="857400" cx="8229600"/>
          </a:xfrm>
          <a:prstGeom prst="rect">
            <a:avLst/>
          </a:prstGeom>
        </p:spPr>
        <p:txBody>
          <a:bodyPr bIns="91425" rIns="91425" lIns="91425" tIns="91425" anchor="b" anchorCtr="0">
            <a:spAutoFit/>
          </a:bodyPr>
          <a:lstStyle/>
          <a:p>
            <a:pPr>
              <a:spcBef>
                <a:spcPts val="0"/>
              </a:spcBef>
              <a:buNone/>
            </a:pPr>
            <a:r>
              <a:rPr lang="en"/>
              <a:t>Citations</a:t>
            </a:r>
          </a:p>
        </p:txBody>
      </p:sp>
      <p:sp>
        <p:nvSpPr>
          <p:cNvPr id="72" name="Shape 72"/>
          <p:cNvSpPr txBox="1"/>
          <p:nvPr>
            <p:ph idx="1" type="body"/>
          </p:nvPr>
        </p:nvSpPr>
        <p:spPr>
          <a:xfrm>
            <a:off y="1200150" x="457200"/>
            <a:ext cy="3725699" cx="8229600"/>
          </a:xfrm>
          <a:prstGeom prst="rect">
            <a:avLst/>
          </a:prstGeom>
          <a:ln>
            <a:noFill/>
          </a:ln>
        </p:spPr>
        <p:txBody>
          <a:bodyPr bIns="91425" rIns="91425" lIns="91425" tIns="91425" anchor="t" anchorCtr="0">
            <a:spAutoFit/>
          </a:bodyPr>
          <a:lstStyle/>
          <a:p>
            <a:pPr rtl="0">
              <a:spcBef>
                <a:spcPts val="0"/>
              </a:spcBef>
              <a:buNone/>
            </a:pPr>
            <a:r>
              <a:rPr sz="1800" lang="en">
                <a:solidFill>
                  <a:srgbClr val="000000"/>
                </a:solidFill>
                <a:latin typeface="Times New Roman"/>
                <a:ea typeface="Times New Roman"/>
                <a:cs typeface="Times New Roman"/>
                <a:sym typeface="Times New Roman"/>
              </a:rPr>
              <a:t>Steinbeck, John. The Grapes of Wrath. New York: Penguin Classics, 1992. Print.</a:t>
            </a:r>
          </a:p>
          <a:p>
            <a:pPr>
              <a:spcBef>
                <a:spcPts val="0"/>
              </a:spcBef>
              <a:buNone/>
            </a:pPr>
            <a:r>
              <a:rPr sz="1800" lang="en">
                <a:solidFill>
                  <a:srgbClr val="000000"/>
                </a:solidFill>
                <a:latin typeface="Times New Roman"/>
                <a:ea typeface="Times New Roman"/>
                <a:cs typeface="Times New Roman"/>
                <a:sym typeface="Times New Roman"/>
              </a:rPr>
              <a:t>"TGOW Character Analysis." </a:t>
            </a:r>
            <a:r>
              <a:rPr sz="1800" lang="en" i="1">
                <a:solidFill>
                  <a:srgbClr val="000000"/>
                </a:solidFill>
                <a:latin typeface="Times New Roman"/>
                <a:ea typeface="Times New Roman"/>
                <a:cs typeface="Times New Roman"/>
                <a:sym typeface="Times New Roman"/>
              </a:rPr>
              <a:t>SparkNotes</a:t>
            </a:r>
            <a:r>
              <a:rPr sz="1800" lang="en">
                <a:solidFill>
                  <a:srgbClr val="000000"/>
                </a:solidFill>
                <a:latin typeface="Times New Roman"/>
                <a:ea typeface="Times New Roman"/>
                <a:cs typeface="Times New Roman"/>
                <a:sym typeface="Times New Roman"/>
              </a:rPr>
              <a:t>. SparkNotes, n.d. Web. 13 Sept. 2014.</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western">
  <a:themeElements>
    <a:clrScheme name="Custom 424">
      <a:dk1>
        <a:srgbClr val="B0271C"/>
      </a:dk1>
      <a:lt1>
        <a:srgbClr val="FFE8BB"/>
      </a:lt1>
      <a:dk2>
        <a:srgbClr val="374252"/>
      </a:dk2>
      <a:lt2>
        <a:srgbClr val="A5BDC0"/>
      </a:lt2>
      <a:accent1>
        <a:srgbClr val="C0974D"/>
      </a:accent1>
      <a:accent2>
        <a:srgbClr val="E49C5F"/>
      </a:accent2>
      <a:accent3>
        <a:srgbClr val="5D7372"/>
      </a:accent3>
      <a:accent4>
        <a:srgbClr val="B92C00"/>
      </a:accent4>
      <a:accent5>
        <a:srgbClr val="804000"/>
      </a:accent5>
      <a:accent6>
        <a:srgbClr val="A49D80"/>
      </a:accent6>
      <a:hlink>
        <a:srgbClr val="B0271C"/>
      </a:hlink>
      <a:folHlink>
        <a:srgbClr val="5B5F6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